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F94B64-AE97-4E84-B609-CEE1D24731F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C9C2EC-2E9A-4D52-8A4A-DAFD0D0AB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Jasmine Tapia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LHS Class of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923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 future belongs to those who believe in the beauty of their dreams.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						-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Eleanor Roosevelt</a:t>
            </a:r>
            <a:endParaRPr lang="en-US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Family of 6 I'm the second youngest </a:t>
            </a:r>
          </a:p>
          <a:p>
            <a:pPr marL="365760" lvl="1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- Born and raised in Lindsay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CA</a:t>
            </a:r>
          </a:p>
          <a:p>
            <a:pPr marL="617220" lvl="1" indent="-34290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My interests</a:t>
            </a:r>
          </a:p>
          <a:p>
            <a:pPr>
              <a:buNone/>
            </a:pPr>
            <a:r>
              <a:rPr lang="en-US" sz="1800" dirty="0" smtClean="0"/>
              <a:t>	  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- Music, dancing, sinning, cooking and 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hanging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out with friends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Activities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 have been involved in:	</a:t>
            </a:r>
          </a:p>
          <a:p>
            <a:pPr marL="365760" lvl="1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-M.E.C.H.A Club</a:t>
            </a:r>
          </a:p>
          <a:p>
            <a:pPr marL="365760" lvl="1" indent="0"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	-Color Guard Club 		</a:t>
            </a:r>
          </a:p>
          <a:p>
            <a:pPr marL="365760" lvl="1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-Soccer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Team 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lvl="1"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\\172.17.80.13\home$\Students\1982\My Documents\My Pictures\5604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1671785" cy="12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72.17.80.13\home$\Students\1982\My Documents\My Pictures\8910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991" y="2204342"/>
            <a:ext cx="1033999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172.17.80.13\home$\Students\1982\My Documents\My Pictures\8977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041" y="3791842"/>
            <a:ext cx="1370167" cy="10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72.17.80.13\home$\Students\1982\My Documents\My Pictures\1898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082" y="2221328"/>
            <a:ext cx="10842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72.17.80.13\home$\Students\1982\My Documents\My Pictures\93296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712" y="3669128"/>
            <a:ext cx="1693329" cy="10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172.17.80.13\home$\Students\1982\My Documents\My Pictures\71455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1784" y="2221328"/>
            <a:ext cx="962201" cy="16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88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Senior Writings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Senior Projects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Journals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Visual Representation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Autobiography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Research Paper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Job Shadow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Most Meaningful: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Job Shadow 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648200" cy="4724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20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Most Meaningful: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Journal #1 and #8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My biggest challenges I faced these four years: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Getting use to the grading system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Getting back on track after falling behind in 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many of my classes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Greatest accomplishment 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Finishing my A-G classes I needed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What I have learned 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High is no joke, needs to be taken serious especially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senior year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Future Plans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Attend community collage then transfer and go into the field of education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2935490" cy="232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779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 Representation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Life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Family 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Friends 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Thankful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Meaningful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Complete me 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Loved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by each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Made me who I am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Always there for me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Couldn’t ask fro more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Huge impact in my life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Each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is very important to me</a:t>
            </a:r>
          </a:p>
          <a:p>
            <a:pPr>
              <a:buFont typeface="Wingdings" pitchFamily="2" charset="2"/>
              <a:buChar char="v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77964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459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Virginia Tech Shootings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April 16, 2007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First shooting occurred around 7:15am while </a:t>
            </a:r>
          </a:p>
          <a:p>
            <a:pPr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students were on their way to class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Two girls were killed in the first shooting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Second shooting occurred around 10:15am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33 people killed and many injured </a:t>
            </a:r>
          </a:p>
          <a:p>
            <a:pPr>
              <a:buFont typeface="Wingdings" pitchFamily="2" charset="2"/>
              <a:buChar char="v"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099214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038600"/>
            <a:ext cx="4122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117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                  </a:t>
            </a:r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Teacher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Day October 29, 2012 			I really enjoyed observing     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Mrs. Lemus 				everything she did. I loved the 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Fourth Grade Teacher		             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way she taught. I look forward </a:t>
            </a:r>
            <a:endParaRPr lang="en-US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Works at Reagan		                    to going into the field of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Received a sneak peek of how it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               	education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would be like to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become a teacher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Skills I will need: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Creative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Patient 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Passion 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Logic mind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Enjoy the subject you teach</a:t>
            </a:r>
          </a:p>
          <a:p>
            <a:pPr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Enjoy being with children</a:t>
            </a:r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33800"/>
            <a:ext cx="3816350" cy="24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435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	I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truly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appreciated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 time you have given me and hope you enjoyed my presentation, as much as I enjoyed you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company 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today.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		       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Do you have any questions?</a:t>
            </a:r>
            <a:endParaRPr lang="en-US" sz="2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0756889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195</TotalTime>
  <Words>136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Jasmine Tapia</vt:lpstr>
      <vt:lpstr>About me </vt:lpstr>
      <vt:lpstr>Senior Writings </vt:lpstr>
      <vt:lpstr>Journals</vt:lpstr>
      <vt:lpstr>Visual Representation</vt:lpstr>
      <vt:lpstr>Research Paper</vt:lpstr>
      <vt:lpstr>                   Job Shadow</vt:lpstr>
      <vt:lpstr>                     Thank You</vt:lpstr>
    </vt:vector>
  </TitlesOfParts>
  <Company>Lindsay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Jasmine Tapia</dc:title>
  <dc:creator>\</dc:creator>
  <cp:lastModifiedBy>nanz</cp:lastModifiedBy>
  <cp:revision>19</cp:revision>
  <dcterms:created xsi:type="dcterms:W3CDTF">2013-04-16T21:21:38Z</dcterms:created>
  <dcterms:modified xsi:type="dcterms:W3CDTF">2013-04-20T01:00:21Z</dcterms:modified>
</cp:coreProperties>
</file>